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60" r:id="rId2"/>
    <p:sldId id="292" r:id="rId3"/>
    <p:sldId id="313" r:id="rId4"/>
    <p:sldId id="299" r:id="rId5"/>
    <p:sldId id="301" r:id="rId6"/>
    <p:sldId id="328" r:id="rId7"/>
    <p:sldId id="297" r:id="rId8"/>
    <p:sldId id="312" r:id="rId9"/>
    <p:sldId id="316" r:id="rId10"/>
    <p:sldId id="317" r:id="rId11"/>
    <p:sldId id="318" r:id="rId12"/>
    <p:sldId id="319" r:id="rId13"/>
    <p:sldId id="320" r:id="rId14"/>
    <p:sldId id="324" r:id="rId15"/>
    <p:sldId id="322" r:id="rId16"/>
    <p:sldId id="325" r:id="rId17"/>
    <p:sldId id="326" r:id="rId18"/>
    <p:sldId id="314" r:id="rId19"/>
    <p:sldId id="323" r:id="rId20"/>
    <p:sldId id="327" r:id="rId21"/>
    <p:sldId id="290" r:id="rId22"/>
    <p:sldId id="291" r:id="rId2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76" autoAdjust="0"/>
  </p:normalViewPr>
  <p:slideViewPr>
    <p:cSldViewPr>
      <p:cViewPr varScale="1">
        <p:scale>
          <a:sx n="72" d="100"/>
          <a:sy n="72" d="100"/>
        </p:scale>
        <p:origin x="130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C80D54E-6175-41A3-8701-C30DC4302F57}" type="datetimeFigureOut">
              <a:rPr lang="en-ZA" smtClean="0"/>
              <a:t>2015-01-14</a:t>
            </a:fld>
            <a:endParaRPr lang="en-Z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Z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639B413-B1AB-4598-98EE-B4AFBB8F1B9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9192960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77BFA-2608-42D0-BF08-1A98E7E198A0}" type="datetime1">
              <a:rPr lang="en-ZA" smtClean="0"/>
              <a:t>2015-01-14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/>
              <a:t>PRINCESS PRIMARY - PRINCIPAL'S STAFF MEETING BY MR. J SITHI</a:t>
            </a:r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B902-387F-4ACA-A4E8-8247368789E9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96186-4B2F-4797-89BE-2A8B4A70F652}" type="datetime1">
              <a:rPr lang="en-ZA" smtClean="0"/>
              <a:t>2015-01-14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/>
              <a:t>PRINCESS PRIMARY - PRINCIPAL'S STAFF MEETING BY MR. J SITHI</a:t>
            </a:r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B902-387F-4ACA-A4E8-8247368789E9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65624-00FC-48BB-BABB-145996BCF7B5}" type="datetime1">
              <a:rPr lang="en-ZA" smtClean="0"/>
              <a:t>2015-01-14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/>
              <a:t>PRINCESS PRIMARY - PRINCIPAL'S STAFF MEETING BY MR. J SITHI</a:t>
            </a:r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B902-387F-4ACA-A4E8-8247368789E9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11868-B899-47E8-BF12-BB16330E57A6}" type="datetime1">
              <a:rPr lang="en-ZA" smtClean="0"/>
              <a:t>2015-01-14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/>
              <a:t>PRINCESS PRIMARY - PRINCIPAL'S STAFF MEETING BY MR. J SITHI</a:t>
            </a:r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B902-387F-4ACA-A4E8-8247368789E9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E2D7F-D2FA-4909-8443-0CA4D11ED552}" type="datetime1">
              <a:rPr lang="en-ZA" smtClean="0"/>
              <a:t>2015-01-14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/>
              <a:t>PRINCESS PRIMARY - PRINCIPAL'S STAFF MEETING BY MR. J SITHI</a:t>
            </a:r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B902-387F-4ACA-A4E8-8247368789E9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B25EB-2CD3-49AE-B45F-8C5DA45BD57E}" type="datetime1">
              <a:rPr lang="en-ZA" smtClean="0"/>
              <a:t>2015-01-14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/>
              <a:t>PRINCESS PRIMARY - PRINCIPAL'S STAFF MEETING BY MR. J SITHI</a:t>
            </a:r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B902-387F-4ACA-A4E8-8247368789E9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AF09D-6C5D-4833-95C2-01024642C6DD}" type="datetime1">
              <a:rPr lang="en-ZA" smtClean="0"/>
              <a:t>2015-01-14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/>
              <a:t>PRINCESS PRIMARY - PRINCIPAL'S STAFF MEETING BY MR. J SITHI</a:t>
            </a:r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B902-387F-4ACA-A4E8-8247368789E9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C55C1-DC14-4DDE-9C76-CB343FF7F54B}" type="datetime1">
              <a:rPr lang="en-ZA" smtClean="0"/>
              <a:t>2015-01-14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/>
              <a:t>PRINCESS PRIMARY - PRINCIPAL'S STAFF MEETING BY MR. J SITHI</a:t>
            </a:r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B902-387F-4ACA-A4E8-8247368789E9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98EC9-1C68-48B9-B1CD-A490969FDDD2}" type="datetime1">
              <a:rPr lang="en-ZA" smtClean="0"/>
              <a:t>2015-01-14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/>
              <a:t>PRINCESS PRIMARY - PRINCIPAL'S STAFF MEETING BY MR. J SITHI</a:t>
            </a:r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B902-387F-4ACA-A4E8-8247368789E9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24E8E-946D-450B-99A1-A9EB1CAAE999}" type="datetime1">
              <a:rPr lang="en-ZA" smtClean="0"/>
              <a:t>2015-01-14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/>
              <a:t>PRINCESS PRIMARY - PRINCIPAL'S STAFF MEETING BY MR. J SITHI</a:t>
            </a:r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B902-387F-4ACA-A4E8-8247368789E9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FF327-06F4-429F-93E4-A3505B9CD5C6}" type="datetime1">
              <a:rPr lang="en-ZA" smtClean="0"/>
              <a:t>2015-01-14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/>
              <a:t>PRINCESS PRIMARY - PRINCIPAL'S STAFF MEETING BY MR. J SITHI</a:t>
            </a:r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B902-387F-4ACA-A4E8-8247368789E9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1D55F6-DED2-461B-9A0E-377A6DF5ADAD}" type="datetime1">
              <a:rPr lang="en-ZA" smtClean="0"/>
              <a:t>2015-01-14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ZA" smtClean="0"/>
              <a:t>PRINCESS PRIMARY - PRINCIPAL'S STAFF MEETING BY MR. J SITHI</a:t>
            </a:r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92B902-387F-4ACA-A4E8-8247368789E9}" type="slidenum">
              <a:rPr lang="en-ZA" smtClean="0"/>
              <a:t>‹#›</a:t>
            </a:fld>
            <a:endParaRPr lang="en-Z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/>
              <a:t>WELCOME TO  PPS</a:t>
            </a:r>
            <a:br>
              <a:rPr lang="en-ZA" dirty="0" smtClean="0"/>
            </a:br>
            <a:r>
              <a:rPr lang="en-ZA" dirty="0" smtClean="0"/>
              <a:t>ONLY  IF  YOU  BELIEVE-------</a:t>
            </a:r>
            <a:endParaRPr lang="en-Z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/>
              <a:t>PRINCESS PRIMARY - PRINCIPAL'S STAFF MEETING BY MR. J SITHI</a:t>
            </a:r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B902-387F-4ACA-A4E8-8247368789E9}" type="slidenum">
              <a:rPr lang="en-ZA" smtClean="0"/>
              <a:t>1</a:t>
            </a:fld>
            <a:endParaRPr lang="en-ZA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E4938-CDF6-47E8-9692-0593B4FD7DA6}" type="datetime1">
              <a:rPr lang="en-ZA" smtClean="0"/>
              <a:t>2015-01-14</a:t>
            </a:fld>
            <a:endParaRPr lang="en-ZA"/>
          </a:p>
        </p:txBody>
      </p:sp>
      <p:pic>
        <p:nvPicPr>
          <p:cNvPr id="8" name="Picture 7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404664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68344" y="476672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Content Placeholder 9" descr="https://encrypted-tbn3.gstatic.com/images?q=tbn:ANd9GcSGbSobsAODaT49p-M9Na-O-PT2QV9_XDvGBBi78KRVD7JZK7Nh"/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988840"/>
            <a:ext cx="7560840" cy="3600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1036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SUBJECT PERFORMANCE</a:t>
            </a:r>
            <a:br>
              <a:rPr lang="en-US" dirty="0" smtClean="0"/>
            </a:br>
            <a:r>
              <a:rPr lang="en-US" dirty="0" smtClean="0"/>
              <a:t>GRADE  4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02707982"/>
              </p:ext>
            </p:extLst>
          </p:nvPr>
        </p:nvGraphicFramePr>
        <p:xfrm>
          <a:off x="457200" y="1600200"/>
          <a:ext cx="8229600" cy="429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SUBJ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POSITION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effectLst/>
                          <a:latin typeface="Arial" panose="020B0604020202020204" pitchFamily="34" charset="0"/>
                        </a:rPr>
                        <a:t>ENGHL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159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effectLst/>
                          <a:latin typeface="Arial" panose="020B0604020202020204" pitchFamily="34" charset="0"/>
                        </a:rPr>
                        <a:t>159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effectLst/>
                          <a:latin typeface="Arial" panose="020B0604020202020204" pitchFamily="34" charset="0"/>
                        </a:rPr>
                        <a:t>45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effectLst/>
                          <a:latin typeface="Arial" panose="020B0604020202020204" pitchFamily="34" charset="0"/>
                        </a:rPr>
                        <a:t>48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effectLst/>
                          <a:latin typeface="Arial" panose="020B0604020202020204" pitchFamily="34" charset="0"/>
                        </a:rPr>
                        <a:t>45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72.8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2</a:t>
                      </a:r>
                      <a:endParaRPr lang="en-US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AFRFA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159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159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29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44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29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33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63.1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5</a:t>
                      </a:r>
                      <a:endParaRPr lang="en-US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MATH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159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159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32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41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44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58.6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6</a:t>
                      </a:r>
                      <a:endParaRPr lang="en-US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LSFIP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159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159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52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56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41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73.9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1</a:t>
                      </a:r>
                      <a:endParaRPr lang="en-US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NSTEC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159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159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33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53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46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72.8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2</a:t>
                      </a:r>
                      <a:endParaRPr lang="en-US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effectLst/>
                          <a:latin typeface="Arial" panose="020B0604020202020204" pitchFamily="34" charset="0"/>
                        </a:rPr>
                        <a:t>SOCS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159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159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29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28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50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68.4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4</a:t>
                      </a:r>
                      <a:endParaRPr lang="en-US" sz="3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11868-B899-47E8-BF12-BB16330E57A6}" type="datetime1">
              <a:rPr lang="en-ZA" smtClean="0"/>
              <a:t>2015-01-14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/>
              <a:t>PRINCESS PRIMARY - PRINCIPAL'S STAFF MEETING BY MR. J SITHI</a:t>
            </a:r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B902-387F-4ACA-A4E8-8247368789E9}" type="slidenum">
              <a:rPr lang="en-ZA" smtClean="0"/>
              <a:t>10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69459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SUBJECT PERFORMANCE</a:t>
            </a:r>
            <a:br>
              <a:rPr lang="en-US" dirty="0"/>
            </a:br>
            <a:r>
              <a:rPr lang="en-US" dirty="0"/>
              <a:t>GRADE  </a:t>
            </a:r>
            <a:r>
              <a:rPr lang="en-US" dirty="0" smtClean="0"/>
              <a:t>5</a:t>
            </a: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0969618"/>
              </p:ext>
            </p:extLst>
          </p:nvPr>
        </p:nvGraphicFramePr>
        <p:xfrm>
          <a:off x="457200" y="1600200"/>
          <a:ext cx="8229600" cy="448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SUBJ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POSITION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effectLst/>
                          <a:latin typeface="Arial" panose="020B0604020202020204" pitchFamily="34" charset="0"/>
                        </a:rPr>
                        <a:t>ENGHL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151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151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71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28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65.1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3600" dirty="0" smtClean="0"/>
                        <a:t>3</a:t>
                      </a:r>
                      <a:endParaRPr lang="en-US" sz="3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AFRFA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151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151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34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34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66.3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3600" dirty="0" smtClean="0"/>
                        <a:t>2</a:t>
                      </a:r>
                      <a:endParaRPr lang="en-US" sz="3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MATH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151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151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33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31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59.9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3600" dirty="0" smtClean="0"/>
                        <a:t>6</a:t>
                      </a:r>
                      <a:endParaRPr lang="en-US" sz="3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LSFIP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151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151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75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76.3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3600" dirty="0" smtClean="0"/>
                        <a:t>1</a:t>
                      </a:r>
                      <a:endParaRPr lang="en-US" sz="3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NSTEC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151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151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33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34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60.6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3600" dirty="0" smtClean="0"/>
                        <a:t>5</a:t>
                      </a:r>
                      <a:endParaRPr lang="en-US" sz="3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effectLst/>
                          <a:latin typeface="Arial" panose="020B0604020202020204" pitchFamily="34" charset="0"/>
                        </a:rPr>
                        <a:t>SOCS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151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151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29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35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64.2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3600" dirty="0" smtClean="0"/>
                        <a:t>4</a:t>
                      </a:r>
                      <a:endParaRPr lang="en-US" sz="3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11868-B899-47E8-BF12-BB16330E57A6}" type="datetime1">
              <a:rPr lang="en-ZA" smtClean="0"/>
              <a:t>2015-01-14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/>
              <a:t>PRINCESS PRIMARY - PRINCIPAL'S STAFF MEETING BY MR. J SITHI</a:t>
            </a:r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B902-387F-4ACA-A4E8-8247368789E9}" type="slidenum">
              <a:rPr lang="en-ZA" smtClean="0"/>
              <a:t>11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156488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SUBJECT PERFORMANCE</a:t>
            </a:r>
            <a:br>
              <a:rPr lang="en-US" dirty="0"/>
            </a:br>
            <a:r>
              <a:rPr lang="en-US" dirty="0"/>
              <a:t>GRADE  </a:t>
            </a:r>
            <a:r>
              <a:rPr lang="en-US" dirty="0" smtClean="0"/>
              <a:t>6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9602811"/>
              </p:ext>
            </p:extLst>
          </p:nvPr>
        </p:nvGraphicFramePr>
        <p:xfrm>
          <a:off x="457200" y="1600200"/>
          <a:ext cx="8229600" cy="448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SUBJ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POSITION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effectLst/>
                          <a:latin typeface="Arial" panose="020B0604020202020204" pitchFamily="34" charset="0"/>
                        </a:rPr>
                        <a:t>ENGLHL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154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154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67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54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58.8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3600" dirty="0" smtClean="0"/>
                        <a:t>6</a:t>
                      </a:r>
                      <a:endParaRPr lang="en-US" sz="3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effectLst/>
                          <a:latin typeface="Arial" panose="020B0604020202020204" pitchFamily="34" charset="0"/>
                        </a:rPr>
                        <a:t>AFRFA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154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154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32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29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37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42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69.8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3600" dirty="0" smtClean="0"/>
                        <a:t>3</a:t>
                      </a:r>
                      <a:endParaRPr lang="en-US" sz="3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MATH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154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154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39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68.6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3600" dirty="0" smtClean="0"/>
                        <a:t>4</a:t>
                      </a:r>
                      <a:endParaRPr lang="en-US" sz="3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LSFIP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154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154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37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72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35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74.2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3600" dirty="0" smtClean="0"/>
                        <a:t>1</a:t>
                      </a:r>
                      <a:endParaRPr lang="en-US" sz="3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NSTEC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154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154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29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38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33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64.4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3600" dirty="0" smtClean="0"/>
                        <a:t>5</a:t>
                      </a:r>
                      <a:endParaRPr lang="en-US" sz="3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effectLst/>
                          <a:latin typeface="Arial" panose="020B0604020202020204" pitchFamily="34" charset="0"/>
                        </a:rPr>
                        <a:t>SOCS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154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154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41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71.7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3600" dirty="0" smtClean="0"/>
                        <a:t>2</a:t>
                      </a:r>
                      <a:endParaRPr lang="en-US" sz="3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11868-B899-47E8-BF12-BB16330E57A6}" type="datetime1">
              <a:rPr lang="en-ZA" smtClean="0"/>
              <a:t>2015-01-14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/>
              <a:t>PRINCESS PRIMARY - PRINCIPAL'S STAFF MEETING BY MR. J SITHI</a:t>
            </a:r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B902-387F-4ACA-A4E8-8247368789E9}" type="slidenum">
              <a:rPr lang="en-ZA" smtClean="0"/>
              <a:t>12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83128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SUBJECT PERFORMANCE</a:t>
            </a:r>
            <a:br>
              <a:rPr lang="en-US" dirty="0"/>
            </a:br>
            <a:r>
              <a:rPr lang="en-US" dirty="0"/>
              <a:t>GRADE  </a:t>
            </a:r>
            <a:r>
              <a:rPr lang="en-US" dirty="0" smtClean="0"/>
              <a:t>7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0235529"/>
              </p:ext>
            </p:extLst>
          </p:nvPr>
        </p:nvGraphicFramePr>
        <p:xfrm>
          <a:off x="457200" y="1600200"/>
          <a:ext cx="8229600" cy="530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SUBJ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POSITION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effectLst/>
                          <a:latin typeface="Arial" panose="020B0604020202020204" pitchFamily="34" charset="0"/>
                        </a:rPr>
                        <a:t>ENGHL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143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143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41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64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64.8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2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effectLst/>
                          <a:latin typeface="Arial" panose="020B0604020202020204" pitchFamily="34" charset="0"/>
                        </a:rPr>
                        <a:t>AFRFA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143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143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58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49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54.0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7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effectLst/>
                          <a:latin typeface="Arial" panose="020B0604020202020204" pitchFamily="34" charset="0"/>
                        </a:rPr>
                        <a:t>MATH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143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143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60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42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54.6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5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effectLst/>
                          <a:latin typeface="Arial" panose="020B0604020202020204" pitchFamily="34" charset="0"/>
                        </a:rPr>
                        <a:t>LIFE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143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143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34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65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31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65.1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1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effectLst/>
                          <a:latin typeface="Arial" panose="020B0604020202020204" pitchFamily="34" charset="0"/>
                        </a:rPr>
                        <a:t>EMSC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143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143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37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65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43.6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9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effectLst/>
                          <a:latin typeface="Arial" panose="020B0604020202020204" pitchFamily="34" charset="0"/>
                        </a:rPr>
                        <a:t>ARTC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143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143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73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28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64.6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3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effectLst/>
                          <a:latin typeface="Arial" panose="020B0604020202020204" pitchFamily="34" charset="0"/>
                        </a:rPr>
                        <a:t>TECH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143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143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44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41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52.5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8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effectLst/>
                          <a:latin typeface="Arial" panose="020B0604020202020204" pitchFamily="34" charset="0"/>
                        </a:rPr>
                        <a:t>NATS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143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143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40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58.2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4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effectLst/>
                          <a:latin typeface="Arial" panose="020B0604020202020204" pitchFamily="34" charset="0"/>
                        </a:rPr>
                        <a:t>SOCS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151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143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41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54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29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54.3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6</a:t>
                      </a:r>
                      <a:endParaRPr lang="en-US" sz="2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11868-B899-47E8-BF12-BB16330E57A6}" type="datetime1">
              <a:rPr lang="en-ZA" smtClean="0"/>
              <a:t>2015-01-14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/>
              <a:t>PRINCESS PRIMARY - PRINCIPAL'S STAFF MEETING BY MR. J SITHI</a:t>
            </a:r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B902-387F-4ACA-A4E8-8247368789E9}" type="slidenum">
              <a:rPr lang="en-ZA" smtClean="0"/>
              <a:t>13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992627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GRADE PERFORMANCE INFORMED BY SUBJECTS %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7332973"/>
              </p:ext>
            </p:extLst>
          </p:nvPr>
        </p:nvGraphicFramePr>
        <p:xfrm>
          <a:off x="457200" y="1600200"/>
          <a:ext cx="8229600" cy="4912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6568"/>
                <a:gridCol w="3744416"/>
                <a:gridCol w="245861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POSITION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GRADE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1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2 - CONGRATULATIONS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71</a:t>
                      </a:r>
                      <a:endParaRPr lang="en-US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2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4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68.2</a:t>
                      </a:r>
                      <a:endParaRPr lang="en-US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3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6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68</a:t>
                      </a:r>
                      <a:endParaRPr lang="en-US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4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3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66</a:t>
                      </a:r>
                      <a:endParaRPr lang="en-US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5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5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65.4</a:t>
                      </a:r>
                      <a:endParaRPr lang="en-US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6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7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57</a:t>
                      </a:r>
                      <a:endParaRPr lang="en-US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7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1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53.7</a:t>
                      </a:r>
                      <a:endParaRPr lang="en-US" sz="3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11868-B899-47E8-BF12-BB16330E57A6}" type="datetime1">
              <a:rPr lang="en-ZA" smtClean="0"/>
              <a:t>2015-01-14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/>
              <a:t>PRINCESS PRIMARY - PRINCIPAL'S STAFF MEETING BY MR. J SITHI</a:t>
            </a:r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B902-387F-4ACA-A4E8-8247368789E9}" type="slidenum">
              <a:rPr lang="en-ZA" smtClean="0"/>
              <a:t>14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879217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PHASE  %  PASS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3028579"/>
              </p:ext>
            </p:extLst>
          </p:nvPr>
        </p:nvGraphicFramePr>
        <p:xfrm>
          <a:off x="457200" y="1600200"/>
          <a:ext cx="8229600" cy="2316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POSITION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PHASE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%</a:t>
                      </a:r>
                      <a:endParaRPr lang="en-US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1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INTERMEDIATE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67.2</a:t>
                      </a:r>
                      <a:endParaRPr lang="en-US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2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FOUNDATION</a:t>
                      </a:r>
                      <a:r>
                        <a:rPr lang="en-US" sz="3200" baseline="0" dirty="0" smtClean="0"/>
                        <a:t> 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63.5</a:t>
                      </a:r>
                      <a:endParaRPr lang="en-US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3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SENIOR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57</a:t>
                      </a:r>
                      <a:endParaRPr lang="en-US" sz="3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11868-B899-47E8-BF12-BB16330E57A6}" type="datetime1">
              <a:rPr lang="en-ZA" smtClean="0"/>
              <a:t>2015-01-14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/>
              <a:t>PRINCESS PRIMARY - PRINCIPAL'S STAFF MEETING BY MR. J SITHI</a:t>
            </a:r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B902-387F-4ACA-A4E8-8247368789E9}" type="slidenum">
              <a:rPr lang="en-ZA" smtClean="0"/>
              <a:t>15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477090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  2014  -  ENGLISH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79223699"/>
              </p:ext>
            </p:extLst>
          </p:nvPr>
        </p:nvGraphicFramePr>
        <p:xfrm>
          <a:off x="457200" y="1600200"/>
          <a:ext cx="8229600" cy="50863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GRAD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 fontAlgn="ctr"/>
                      <a:r>
                        <a:rPr lang="en-US" sz="4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English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63.43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US" sz="4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English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61.11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US" sz="44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English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HL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151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4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55.63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US" sz="4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English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56.69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US" sz="4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English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60.44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US" sz="4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English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63.76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11868-B899-47E8-BF12-BB16330E57A6}" type="datetime1">
              <a:rPr lang="en-ZA" smtClean="0"/>
              <a:t>2015-01-14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/>
              <a:t>PRINCESS PRIMARY - PRINCIPAL'S STAFF MEETING BY MR. J SITHI</a:t>
            </a:r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B902-387F-4ACA-A4E8-8247368789E9}" type="slidenum">
              <a:rPr lang="en-ZA" smtClean="0"/>
              <a:t>16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631878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  2014 - MATHS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2128531"/>
              </p:ext>
            </p:extLst>
          </p:nvPr>
        </p:nvGraphicFramePr>
        <p:xfrm>
          <a:off x="457200" y="1600200"/>
          <a:ext cx="8229600" cy="50863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GRAD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 fontAlgn="ctr"/>
                      <a:r>
                        <a:rPr lang="en-US" sz="4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Mathematics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68.84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US" sz="4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Mathematics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57.08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US" sz="4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Mathematics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61.39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US" sz="4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Mathematics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400" b="0" i="0" u="none" strike="noStrike" dirty="0">
                          <a:solidFill>
                            <a:srgbClr val="9C0006"/>
                          </a:solidFill>
                          <a:effectLst/>
                          <a:latin typeface="Calibri" panose="020F0502020204030204" pitchFamily="34" charset="0"/>
                        </a:rPr>
                        <a:t>34.89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US" sz="4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Mathematics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52.14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US" sz="4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Mathematics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61.01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11868-B899-47E8-BF12-BB16330E57A6}" type="datetime1">
              <a:rPr lang="en-ZA" smtClean="0"/>
              <a:t>2015-01-14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/>
              <a:t>PRINCESS PRIMARY - PRINCIPAL'S STAFF MEETING BY MR. J SITHI</a:t>
            </a:r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B902-387F-4ACA-A4E8-8247368789E9}" type="slidenum">
              <a:rPr lang="en-ZA" smtClean="0"/>
              <a:t>17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935709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WAY  FORWARD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sz="4000" b="1" dirty="0" smtClean="0"/>
              <a:t>CLASSROOM  DISCIPLINE  IS  KEY</a:t>
            </a:r>
          </a:p>
          <a:p>
            <a:r>
              <a:rPr lang="en-US" sz="4000" b="1" dirty="0" smtClean="0"/>
              <a:t>CLASS  MONITORS -  BOOK  TO  CONTROL  TRUANCY  AND  MISBEHAVIOUR</a:t>
            </a:r>
          </a:p>
          <a:p>
            <a:r>
              <a:rPr lang="en-US" sz="4000" b="1" dirty="0" smtClean="0"/>
              <a:t>COMMUNICATION  WITH  PARENTS -  KEEP  RECORDS -  DIARY  ENTRIES, SMS  FORMS, EMAIL</a:t>
            </a:r>
          </a:p>
          <a:p>
            <a:r>
              <a:rPr lang="en-US" sz="4000" b="1" dirty="0" smtClean="0"/>
              <a:t>KINDLY  SUBMIT  FORMS  FOR   </a:t>
            </a:r>
            <a:r>
              <a:rPr lang="en-US" sz="4000" b="1" dirty="0" err="1" smtClean="0"/>
              <a:t>SMSes</a:t>
            </a:r>
            <a:r>
              <a:rPr lang="en-US" sz="4000" b="1" dirty="0" smtClean="0"/>
              <a:t>  TO  OWEN  AND PULENG  TO  SEND  TO  PARENTS </a:t>
            </a:r>
          </a:p>
          <a:p>
            <a:r>
              <a:rPr lang="en-US" sz="4000" b="1" dirty="0" smtClean="0"/>
              <a:t>INTERACTIVE WEBSITE –PARENT QUERIES – TEACHER RESPONSES</a:t>
            </a:r>
          </a:p>
          <a:p>
            <a:r>
              <a:rPr lang="en-US" sz="4000" b="1" dirty="0" smtClean="0"/>
              <a:t>TEACHERS  ARE  ENCOURAGED  TO SEND  </a:t>
            </a:r>
            <a:r>
              <a:rPr lang="en-US" sz="4000" b="1" dirty="0" err="1" smtClean="0"/>
              <a:t>SMSes</a:t>
            </a:r>
            <a:r>
              <a:rPr lang="en-US" sz="4000" b="1" dirty="0" smtClean="0"/>
              <a:t>  AND  EMAILS TO  PARENTS.</a:t>
            </a:r>
          </a:p>
          <a:p>
            <a:r>
              <a:rPr lang="en-US" sz="4000" b="1" dirty="0" smtClean="0"/>
              <a:t>SET  </a:t>
            </a:r>
            <a:r>
              <a:rPr lang="en-US" sz="4000" b="1" dirty="0"/>
              <a:t>OWN  TARGETS -  PUSH  YOUR  CLASSES  TOWARDS  THE  SET  TARGETS</a:t>
            </a:r>
          </a:p>
          <a:p>
            <a:r>
              <a:rPr lang="en-US" sz="4000" b="1" dirty="0"/>
              <a:t>REPORT  CHALLENGES  (IN  WRITING)   TO  YOUR  HOD  IMMEDIATELY</a:t>
            </a:r>
          </a:p>
          <a:p>
            <a:r>
              <a:rPr lang="en-US" sz="4000" b="1" dirty="0"/>
              <a:t>SCHOOL  TARGET  FOR  TERM  </a:t>
            </a:r>
            <a:r>
              <a:rPr lang="en-US" sz="4000" b="1" dirty="0" smtClean="0"/>
              <a:t>1:  </a:t>
            </a:r>
            <a:r>
              <a:rPr lang="en-US" sz="4000" b="1" dirty="0"/>
              <a:t>7</a:t>
            </a:r>
            <a:r>
              <a:rPr lang="en-US" sz="4000" b="1" dirty="0" smtClean="0"/>
              <a:t>0</a:t>
            </a:r>
            <a:r>
              <a:rPr lang="en-US" sz="4000" b="1" dirty="0"/>
              <a:t>%  </a:t>
            </a:r>
            <a:r>
              <a:rPr lang="en-US" sz="4000" b="1" dirty="0" smtClean="0"/>
              <a:t>PASS  IN  ALL  SUBJECTS  BY  EVERY  LEARNER </a:t>
            </a:r>
            <a:r>
              <a:rPr lang="en-US" sz="4000" b="1" dirty="0"/>
              <a:t>-  IT  IS  </a:t>
            </a:r>
            <a:r>
              <a:rPr lang="en-US" sz="4000" b="1" dirty="0" smtClean="0"/>
              <a:t>POSSIBLE</a:t>
            </a:r>
          </a:p>
          <a:p>
            <a:r>
              <a:rPr lang="en-US" sz="4000" b="1" dirty="0" smtClean="0"/>
              <a:t> </a:t>
            </a:r>
            <a:r>
              <a:rPr lang="en-US" sz="4000" b="1" dirty="0"/>
              <a:t>BOOK  CONTROL  BY  HODs</a:t>
            </a:r>
          </a:p>
          <a:p>
            <a:r>
              <a:rPr lang="en-US" sz="4000" b="1" dirty="0" smtClean="0"/>
              <a:t>ISSUING  OF  FIRST  </a:t>
            </a:r>
            <a:r>
              <a:rPr lang="en-US" sz="4000" b="1" dirty="0"/>
              <a:t>TERM  ASSESSMENT  PROGRAMMES  TO  PARENTS </a:t>
            </a:r>
            <a:r>
              <a:rPr lang="en-US" sz="4000" b="1" dirty="0" smtClean="0"/>
              <a:t>: SATURDAY – 17  JANUARY  2015 -  I am  appealing  to  all  the  teachers  to  be  available.</a:t>
            </a:r>
          </a:p>
          <a:p>
            <a:pPr marL="0" indent="0">
              <a:buNone/>
            </a:pPr>
            <a:endParaRPr lang="en-US" sz="4000" b="1" dirty="0"/>
          </a:p>
          <a:p>
            <a:pPr marL="0" indent="0">
              <a:buNone/>
            </a:pPr>
            <a:endParaRPr lang="en-US" sz="4000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11868-B899-47E8-BF12-BB16330E57A6}" type="datetime1">
              <a:rPr lang="en-ZA" smtClean="0"/>
              <a:t>2015-01-14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/>
              <a:t>PRINCESS PRIMARY - PRINCIPAL'S STAFF MEETING BY MR. J SITHI</a:t>
            </a:r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B902-387F-4ACA-A4E8-8247368789E9}" type="slidenum">
              <a:rPr lang="en-ZA" smtClean="0"/>
              <a:t>18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735955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WAY FORWARD CONTINUES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SUPPORT FORMS  -  START  KEEPING  RECORDS  IMMEDIATELY.  COMPLETE  WHEN  REQUIRED</a:t>
            </a:r>
          </a:p>
          <a:p>
            <a:r>
              <a:rPr lang="en-US" dirty="0" smtClean="0"/>
              <a:t>HONOUR  SUBMISSION  DATES -  PLEASE DO NOT EXPLAIN SUBMISSION</a:t>
            </a:r>
          </a:p>
          <a:p>
            <a:r>
              <a:rPr lang="en-US" dirty="0" smtClean="0"/>
              <a:t>LET   US  NOT  POSTPONE  THE  FUTURE  OF  OUR  LEARNERS -  THERE  IS  NO  REASON  ENOGH  WE  CAN  GIVE  PARENTS  AND  GDE  WHY  WE  CANNOT  REPORT  ON  ANY  LEARNER’S  PROGRESS  FOR  EACH  DAY,WEEK, MONTH AND TERM</a:t>
            </a:r>
          </a:p>
          <a:p>
            <a:r>
              <a:rPr lang="en-US" dirty="0" smtClean="0"/>
              <a:t>INTERACTIVE  WEBSITE:  PLEASE  RESPOND  TO  PARENT  QUERIES.  GET  YOUR  GADGET  SET  UP  FOR  ACCESS  TO  SCHOOL  EMAILS.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11868-B899-47E8-BF12-BB16330E57A6}" type="datetime1">
              <a:rPr lang="en-ZA" smtClean="0"/>
              <a:t>2015-01-14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/>
              <a:t>PRINCESS PRIMARY - PRINCIPAL'S STAFF MEETING BY MR. J SITHI</a:t>
            </a:r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B902-387F-4ACA-A4E8-8247368789E9}" type="slidenum">
              <a:rPr lang="en-ZA" smtClean="0"/>
              <a:t>19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945922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WELCOME  TO  ALL  OUR  TEAM  MEMBERS  -  THE  REDS / BLUES!!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/>
              <a:t>BRAND NEW  YEAR</a:t>
            </a:r>
          </a:p>
          <a:p>
            <a:r>
              <a:rPr lang="en-US" dirty="0" smtClean="0"/>
              <a:t>BRAND NEW TERM</a:t>
            </a:r>
          </a:p>
          <a:p>
            <a:r>
              <a:rPr lang="en-US" dirty="0" smtClean="0"/>
              <a:t>FIRST IMPRESSION</a:t>
            </a:r>
          </a:p>
          <a:p>
            <a:r>
              <a:rPr lang="en-US" dirty="0" smtClean="0"/>
              <a:t>TEAMBUILDING 2014 -  KRUGERSDORP GAME LODGE – TREMENDOUS IMPACT</a:t>
            </a:r>
          </a:p>
          <a:p>
            <a:r>
              <a:rPr lang="en-US" dirty="0" smtClean="0"/>
              <a:t>2015  TEAMBUILDING  OUTING -  ITS  OFFICIAL</a:t>
            </a:r>
          </a:p>
          <a:p>
            <a:pPr marL="0" indent="0">
              <a:buNone/>
            </a:pPr>
            <a:r>
              <a:rPr lang="en-US" dirty="0" smtClean="0"/>
              <a:t>PLACE</a:t>
            </a:r>
            <a:r>
              <a:rPr lang="en-US" dirty="0"/>
              <a:t>: KZN  DURBAN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DATE:  05</a:t>
            </a:r>
            <a:r>
              <a:rPr lang="en-US" baseline="30000" dirty="0" smtClean="0"/>
              <a:t>TH</a:t>
            </a:r>
            <a:r>
              <a:rPr lang="en-US" dirty="0" smtClean="0"/>
              <a:t>  OCTOBER DEPARTURE  FROM  SCHOOL  AT  08:00</a:t>
            </a:r>
          </a:p>
          <a:p>
            <a:pPr marL="0" indent="0">
              <a:buNone/>
            </a:pPr>
            <a:r>
              <a:rPr lang="en-US" dirty="0" smtClean="0"/>
              <a:t>DATE:  08</a:t>
            </a:r>
            <a:r>
              <a:rPr lang="en-US" baseline="30000" dirty="0" smtClean="0"/>
              <a:t>TH</a:t>
            </a:r>
            <a:r>
              <a:rPr lang="en-US" dirty="0" smtClean="0"/>
              <a:t>  OCTOBER  DEPARTURE  FROM  DURBAN  AT  12:000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LODGING:  TROPICANA  HOTEL – 30 SECONDS WALK TO THE BEACH, 15MINUTES WALK TO USHAKA MARINE, 25 MINUTES WALK TO SUNCOAST AND MANY  TOURIST  ATTRACTION  SITES.</a:t>
            </a:r>
          </a:p>
          <a:p>
            <a:pPr marL="0" indent="0">
              <a:buNone/>
            </a:pPr>
            <a:r>
              <a:rPr lang="en-US" dirty="0" smtClean="0"/>
              <a:t>COMPULSORY  JOGGING  AT 5AM  ON  GOLDEN  MILE -  ALONG  THE  BEACH.</a:t>
            </a:r>
          </a:p>
          <a:p>
            <a:pPr marL="0" indent="0">
              <a:buNone/>
            </a:pPr>
            <a:r>
              <a:rPr lang="en-US" dirty="0" smtClean="0"/>
              <a:t>DURATION:  3  NIGHTS  4  DAYS</a:t>
            </a:r>
          </a:p>
          <a:p>
            <a:pPr marL="0" indent="0">
              <a:buNone/>
            </a:pPr>
            <a:r>
              <a:rPr lang="en-US" dirty="0" smtClean="0"/>
              <a:t>FEE  STRUCTURE:  TBC</a:t>
            </a:r>
          </a:p>
          <a:p>
            <a:pPr marL="0" indent="0">
              <a:buNone/>
            </a:pPr>
            <a:r>
              <a:rPr lang="en-US" dirty="0" smtClean="0"/>
              <a:t>CONSENT  FORMS  WILL  BE  ISSUED  BEFORE  THE  END  OF  JANUARY  2015.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11868-B899-47E8-BF12-BB16330E57A6}" type="datetime1">
              <a:rPr lang="en-ZA" smtClean="0"/>
              <a:t>2015-01-14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/>
              <a:t>PRINCESS PRIMARY - PRINCIPAL'S STAFF MEETING BY MR. J SITHI</a:t>
            </a:r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B902-387F-4ACA-A4E8-8247368789E9}" type="slidenum">
              <a:rPr lang="en-ZA" smtClean="0"/>
              <a:t>2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994503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FINANCIAL  REPORT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BANK  BALANCE:  NETT  POSITION – </a:t>
            </a:r>
            <a:endParaRPr lang="en-US" dirty="0" smtClean="0"/>
          </a:p>
          <a:p>
            <a:pPr marL="0" indent="0">
              <a:buNone/>
            </a:pPr>
            <a:r>
              <a:rPr lang="en-US" sz="6600" dirty="0" smtClean="0"/>
              <a:t>R 1,325,229.38</a:t>
            </a:r>
            <a:endParaRPr lang="en-US" dirty="0" smtClean="0"/>
          </a:p>
          <a:p>
            <a:r>
              <a:rPr lang="en-US" dirty="0" smtClean="0"/>
              <a:t>BANKED  - MONDAY – WEDNESDAY </a:t>
            </a:r>
            <a:r>
              <a:rPr lang="en-US" dirty="0" smtClean="0"/>
              <a:t>–</a:t>
            </a:r>
          </a:p>
          <a:p>
            <a:pPr marL="0" indent="0">
              <a:buNone/>
            </a:pPr>
            <a:r>
              <a:rPr lang="en-US" sz="6000" dirty="0" smtClean="0"/>
              <a:t>R 138,713.20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sz="4400" b="1" dirty="0" smtClean="0"/>
              <a:t>TOTAL:  R146 3942.58</a:t>
            </a:r>
            <a:endParaRPr lang="en-US" sz="4400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11868-B899-47E8-BF12-BB16330E57A6}" type="datetime1">
              <a:rPr lang="en-ZA" smtClean="0"/>
              <a:t>2015-01-14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/>
              <a:t>PRINCESS PRIMARY - PRINCIPAL'S STAFF MEETING BY MR. J SITHI</a:t>
            </a:r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B902-387F-4ACA-A4E8-8247368789E9}" type="slidenum">
              <a:rPr lang="en-ZA" smtClean="0"/>
              <a:t>20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524213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GOOD  LUCK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ATHLETICS  COMPETITIONS</a:t>
            </a:r>
          </a:p>
          <a:p>
            <a:r>
              <a:rPr lang="en-US" dirty="0" smtClean="0"/>
              <a:t>ATHLETICS PRACTICE  WILL  START  ON  MONDAY – 07:30 TILL 08:30 DAILY</a:t>
            </a:r>
          </a:p>
          <a:p>
            <a:r>
              <a:rPr lang="en-US" dirty="0" smtClean="0"/>
              <a:t>LEARNERS  WILL  COME  DRESSED  IN  SPORT  ATTIRE -  ACCORDING  TO  THEIR  HOUSE (TEAM) COLOURS </a:t>
            </a:r>
          </a:p>
          <a:p>
            <a:r>
              <a:rPr lang="en-US" dirty="0" smtClean="0"/>
              <a:t>TERM</a:t>
            </a:r>
          </a:p>
          <a:p>
            <a:r>
              <a:rPr lang="en-US" dirty="0" smtClean="0"/>
              <a:t>YEAR</a:t>
            </a:r>
          </a:p>
          <a:p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11868-B899-47E8-BF12-BB16330E57A6}" type="datetime1">
              <a:rPr lang="en-ZA" smtClean="0"/>
              <a:t>2015-01-14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/>
              <a:t>PRINCESS PRIMARY - PRINCIPAL'S STAFF MEETING BY MR. J SITHI</a:t>
            </a:r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B902-387F-4ACA-A4E8-8247368789E9}" type="slidenum">
              <a:rPr lang="en-ZA" smtClean="0"/>
              <a:t>21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859494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1385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THANK  YOU  AND LET’S  FLY</a:t>
            </a:r>
            <a:r>
              <a:rPr lang="en-US" smtClean="0"/>
              <a:t/>
            </a:r>
            <a:br>
              <a:rPr lang="en-US" smtClean="0"/>
            </a:b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11868-B899-47E8-BF12-BB16330E57A6}" type="datetime1">
              <a:rPr lang="en-ZA" smtClean="0"/>
              <a:t>2015-01-14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/>
              <a:t>PRINCESS PRIMARY - PRINCIPAL'S STAFF MEETING BY MR. J SITHI</a:t>
            </a:r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B902-387F-4ACA-A4E8-8247368789E9}" type="slidenum">
              <a:rPr lang="en-ZA" smtClean="0"/>
              <a:t>22</a:t>
            </a:fld>
            <a:endParaRPr lang="en-ZA"/>
          </a:p>
        </p:txBody>
      </p:sp>
      <p:pic>
        <p:nvPicPr>
          <p:cNvPr id="7" name="Content Placeholder 9" descr="https://encrypted-tbn3.gstatic.com/images?q=tbn:ANd9GcSGbSobsAODaT49p-M9Na-O-PT2QV9_XDvGBBi78KRVD7JZK7Nh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484784"/>
            <a:ext cx="7776864" cy="475252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79509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STAFF  MATTERS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MS. MMUTLE -  WELCOME BACK</a:t>
            </a:r>
          </a:p>
          <a:p>
            <a:r>
              <a:rPr lang="en-US" dirty="0" smtClean="0"/>
              <a:t>MS.  MABOTE – WELCOME  BACK</a:t>
            </a:r>
          </a:p>
          <a:p>
            <a:r>
              <a:rPr lang="en-US" dirty="0" smtClean="0"/>
              <a:t>MPHATSOE  -  AUGUST</a:t>
            </a:r>
          </a:p>
          <a:p>
            <a:r>
              <a:rPr lang="en-US" dirty="0" smtClean="0"/>
              <a:t>ENGLISH  GRADE  4 -  MBALI  NTINI</a:t>
            </a:r>
          </a:p>
          <a:p>
            <a:r>
              <a:rPr lang="en-US" dirty="0" smtClean="0"/>
              <a:t>MATHS  GRADE 4   -  MR.  MOYO</a:t>
            </a:r>
          </a:p>
          <a:p>
            <a:r>
              <a:rPr lang="en-US" dirty="0" smtClean="0"/>
              <a:t>ZANDILE  SIBEKO – PRINCIPAL’S SECRETARY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11868-B899-47E8-BF12-BB16330E57A6}" type="datetime1">
              <a:rPr lang="en-ZA" smtClean="0"/>
              <a:t>2015-01-14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/>
              <a:t>PRINCESS PRIMARY - PRINCIPAL'S STAFF MEETING BY MR. J SITHI</a:t>
            </a:r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B902-387F-4ACA-A4E8-8247368789E9}" type="slidenum">
              <a:rPr lang="en-ZA" smtClean="0"/>
              <a:t>3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634621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 THE JOURNEY OF SUCCESS  CONTINUES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1800" dirty="0" smtClean="0"/>
              <a:t>COMMITMENT  AND  DEDICATION  TAKEN  TO  THE  HIGHEST  LEVEL  THIS  YEAR</a:t>
            </a:r>
          </a:p>
          <a:p>
            <a:r>
              <a:rPr lang="en-US" sz="1800" dirty="0" smtClean="0"/>
              <a:t>HUNGER  AND  THIRST  FOR  EXCELLENCE</a:t>
            </a:r>
          </a:p>
          <a:p>
            <a:r>
              <a:rPr lang="en-US" sz="1800" dirty="0" smtClean="0"/>
              <a:t>A  RECORD  100%  ATTENDANCE   AND  PUNCTUALITY OF  ALL  EMPLOYEES  THIS  TERM</a:t>
            </a:r>
          </a:p>
          <a:p>
            <a:r>
              <a:rPr lang="en-US" sz="1800" dirty="0" smtClean="0"/>
              <a:t>UNNECESSARY  ABSENTEEISM  -  A  NO  -  NO:  THIS  STIFLES  THE  SMOOTH  RUNNING  OF  THE  SCHOOL  AND  A  STRAIN  ON  YOUR  COLLEAUGES</a:t>
            </a:r>
          </a:p>
          <a:p>
            <a:r>
              <a:rPr lang="en-US" sz="1800" dirty="0" smtClean="0"/>
              <a:t>WORK  SMART -  EFFICIENTLY  AND  EFFECTIVELY – PLEASE DON’T DIE ALONE IN THE CLASS -  CONSULT, FIND  OUT,   SEEK  ASSISTANCE, BUT! DO THE BASICS  RIGHT.</a:t>
            </a:r>
          </a:p>
          <a:p>
            <a:r>
              <a:rPr lang="en-US" sz="1800" dirty="0" smtClean="0"/>
              <a:t>TIME MANAGEMENT -  START  OF  EACH  LESSON,   MEETINGS, FUNCTIONS  , REPORTING FOR DUTY,  ETC</a:t>
            </a:r>
          </a:p>
          <a:p>
            <a:r>
              <a:rPr lang="en-US" sz="1800" dirty="0"/>
              <a:t>POISED  FOR  EXCELLENCE</a:t>
            </a:r>
          </a:p>
          <a:p>
            <a:r>
              <a:rPr lang="en-US" sz="1800" dirty="0"/>
              <a:t>CREATE  TIME  AND  SPACE  TO  PREPARE</a:t>
            </a:r>
          </a:p>
          <a:p>
            <a:r>
              <a:rPr lang="en-US" sz="1800" dirty="0"/>
              <a:t>WORK  AHEAD  OF  DUE  </a:t>
            </a:r>
            <a:r>
              <a:rPr lang="en-US" sz="1800" dirty="0" smtClean="0"/>
              <a:t>DATES</a:t>
            </a:r>
          </a:p>
          <a:p>
            <a:r>
              <a:rPr lang="en-US" sz="1800" dirty="0" smtClean="0"/>
              <a:t>HONOUR  ALL  YOUR  DUTIES </a:t>
            </a:r>
          </a:p>
          <a:p>
            <a:r>
              <a:rPr lang="en-US" sz="1800" dirty="0" smtClean="0"/>
              <a:t>TIME  BOOK -  FIRST  POINT  OF  CALL  ON  ARRIVAL  AND  UPON  DEPARTURE</a:t>
            </a:r>
          </a:p>
          <a:p>
            <a:pPr marL="0" indent="0">
              <a:buNone/>
            </a:pPr>
            <a:endParaRPr lang="en-US" sz="18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11868-B899-47E8-BF12-BB16330E57A6}" type="datetime1">
              <a:rPr lang="en-ZA" smtClean="0"/>
              <a:t>2015-01-14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/>
              <a:t>PRINCESS PRIMARY - PRINCIPAL'S STAFF MEETING BY MR. J SITHI</a:t>
            </a:r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B902-387F-4ACA-A4E8-8247368789E9}" type="slidenum">
              <a:rPr lang="en-ZA" smtClean="0"/>
              <a:t>4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12814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SCHOOL  ENVIRONMENT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CLEANLINESS  -  SCHOOL  READINESS  CONCERN  THIS  YEAR.  REVIEW  HOLIDAYS</a:t>
            </a:r>
          </a:p>
          <a:p>
            <a:r>
              <a:rPr lang="en-US" dirty="0" smtClean="0"/>
              <a:t>OVERGROWN  GRASS  AND  WEEDS  ON  PAVED  AREAS -  WEED  KILLER -  NOT  AN  EXCUSE -  REMOVE  THESE  FOREIGN  STUFF</a:t>
            </a:r>
          </a:p>
          <a:p>
            <a:r>
              <a:rPr lang="en-US" dirty="0" smtClean="0"/>
              <a:t>MOPPING -  CLASSES -  FORTNIGHTLY</a:t>
            </a:r>
          </a:p>
          <a:p>
            <a:r>
              <a:rPr lang="en-US" dirty="0" smtClean="0"/>
              <a:t>SCRUBBING –CLASSES  -  QUARTERLY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11868-B899-47E8-BF12-BB16330E57A6}" type="datetime1">
              <a:rPr lang="en-ZA" smtClean="0"/>
              <a:t>2015-01-14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/>
              <a:t>PRINCESS PRIMARY - PRINCIPAL'S STAFF MEETING BY MR. J SITHI</a:t>
            </a:r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B902-387F-4ACA-A4E8-8247368789E9}" type="slidenum">
              <a:rPr lang="en-ZA" smtClean="0"/>
              <a:t>5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575526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ADMIN  BLOCK---  -  INSTALLATION  OF  BLINDS</a:t>
            </a:r>
          </a:p>
          <a:p>
            <a:r>
              <a:rPr lang="en-US" dirty="0" smtClean="0"/>
              <a:t>HALL  -  NEW  CURTAINS</a:t>
            </a:r>
          </a:p>
          <a:p>
            <a:r>
              <a:rPr lang="en-US" dirty="0" smtClean="0"/>
              <a:t>INSTALLATION  OF  NEW  BURGLAR  DOORS</a:t>
            </a:r>
          </a:p>
          <a:p>
            <a:r>
              <a:rPr lang="en-US" dirty="0" smtClean="0"/>
              <a:t>FEEDING  AREA -  ENTERTAINMENT  AREA – TO  ACCOMMODATE 70  PEOPLE</a:t>
            </a:r>
          </a:p>
          <a:p>
            <a:r>
              <a:rPr lang="en-US" dirty="0" smtClean="0"/>
              <a:t>4  ADDITIONAL  CLASSROOMS</a:t>
            </a:r>
          </a:p>
          <a:p>
            <a:r>
              <a:rPr lang="en-US" dirty="0" smtClean="0"/>
              <a:t>RENNOVATIONS – TENNIS  COURTS</a:t>
            </a:r>
          </a:p>
          <a:p>
            <a:r>
              <a:rPr lang="en-US" dirty="0" smtClean="0"/>
              <a:t>PAINTING  -  WHOLE  SCHOOL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11868-B899-47E8-BF12-BB16330E57A6}" type="datetime1">
              <a:rPr lang="en-ZA" smtClean="0"/>
              <a:t>2015-01-14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/>
              <a:t>PRINCESS PRIMARY - PRINCIPAL'S STAFF MEETING BY MR. J SITHI</a:t>
            </a:r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B902-387F-4ACA-A4E8-8247368789E9}" type="slidenum">
              <a:rPr lang="en-ZA" smtClean="0"/>
              <a:t>6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207871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PROTOCOL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/>
              <a:t>DELEGATION  OF  DUTIES  TO  ALL  PS  STAFF MEMBERS  MUST  BE  DONE  VIA  MR.  GEORGE /  SITHI.</a:t>
            </a:r>
          </a:p>
          <a:p>
            <a:r>
              <a:rPr lang="en-US" dirty="0" smtClean="0"/>
              <a:t>REPORT  ALL  CONCERNS  PERTAINING  THE  EXPECTATIONS  THAT  ARE  NOT  MET -  CLEANING , ETC  TO  MR.  GEORGE.</a:t>
            </a:r>
          </a:p>
          <a:p>
            <a:r>
              <a:rPr lang="en-US" dirty="0" smtClean="0"/>
              <a:t>ALL  PS  STAFF  MEMBERS  MUST NOTIFY MR. GEORGE (IMMEDIATE SUPERVISOR) AND,   OR  PRINCIPAL  USING  RELEVANT  CONTACTS  BELOW  ABOUT  THEIR  ABSENCE  FROM  WORK AND  OR  EARLY  DEPARTURE  AND  LATE ARRIVAL.</a:t>
            </a:r>
          </a:p>
          <a:p>
            <a:r>
              <a:rPr lang="en-US" dirty="0" smtClean="0"/>
              <a:t>TEACHERS  AND  PS  STAFF: REPORTING  ABSENCE -  FAILURE TO INFORM YOUR SUPERVISOR CONSTITUTE  MISCONDUCT.</a:t>
            </a:r>
          </a:p>
          <a:p>
            <a:r>
              <a:rPr lang="en-US" dirty="0" smtClean="0"/>
              <a:t>YOU  ARE DEEMED  HAVING  ABSCONDED  </a:t>
            </a:r>
          </a:p>
          <a:p>
            <a:r>
              <a:rPr lang="en-US" dirty="0" smtClean="0"/>
              <a:t>PLEASE  PHONE  THE  FOLLOWING  NUMBERS  TO  INFORM  THE  PRINCIPAL  ABOUT  YOUR  ABSENCE:</a:t>
            </a:r>
          </a:p>
          <a:p>
            <a:r>
              <a:rPr lang="en-US" dirty="0" smtClean="0"/>
              <a:t>PRINCIPAL:  0825574957 / 011 763 5349  AND  CHOOSE  OPTION 3</a:t>
            </a:r>
            <a:endParaRPr lang="en-US" dirty="0"/>
          </a:p>
          <a:p>
            <a:r>
              <a:rPr lang="en-US" dirty="0" smtClean="0"/>
              <a:t>DEPUTY PRINCIPAL:  G.  GEORGE – 0764120280  MS.  NTSHIKILANA - 0827043636</a:t>
            </a:r>
          </a:p>
          <a:p>
            <a:r>
              <a:rPr lang="en-US" dirty="0" smtClean="0"/>
              <a:t>EDEN DANIELS: 0745566112, 	 NKAU  DANIEL:  0782229030</a:t>
            </a:r>
          </a:p>
          <a:p>
            <a:r>
              <a:rPr lang="en-US" dirty="0" smtClean="0"/>
              <a:t>HLALELE  MPHO: 072 378 1263	BRENDA  NYAMANE 0716093694</a:t>
            </a:r>
          </a:p>
          <a:p>
            <a:r>
              <a:rPr lang="en-US" dirty="0" smtClean="0"/>
              <a:t>ZANDILE  SIBEKO: PRINCIPAL’ SECRETARY:  0796342380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11868-B899-47E8-BF12-BB16330E57A6}" type="datetime1">
              <a:rPr lang="en-ZA" smtClean="0"/>
              <a:t>2015-01-14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dirty="0" smtClean="0"/>
              <a:t>PRINCESS PRIMARY - PRINCIPAL'S STAFF MEETING BY MR. J SITHI</a:t>
            </a:r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B902-387F-4ACA-A4E8-8247368789E9}" type="slidenum">
              <a:rPr lang="en-ZA" smtClean="0"/>
              <a:t>7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703572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TERM  FOUR  PERFORMANCE  AND  WAY  FORAWRD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MEASURE  YOURSELF  VS  THE  TARGET</a:t>
            </a:r>
          </a:p>
          <a:p>
            <a:r>
              <a:rPr lang="en-US" dirty="0" smtClean="0"/>
              <a:t>STRIVE  FOR  EXCELLENCE</a:t>
            </a:r>
          </a:p>
          <a:p>
            <a:r>
              <a:rPr lang="en-US" dirty="0" smtClean="0"/>
              <a:t>NEVER  LEAVE  ANY  LEARNER  BEHIND</a:t>
            </a:r>
          </a:p>
          <a:p>
            <a:r>
              <a:rPr lang="en-US" dirty="0" smtClean="0"/>
              <a:t>EACH  TERM’S  MARKS  COUNT  AT  THE  END  OF THE  YEAR</a:t>
            </a:r>
          </a:p>
          <a:p>
            <a:r>
              <a:rPr lang="en-US" dirty="0" smtClean="0"/>
              <a:t>HIGH  FAILURE  RATE  IN  YOUR  SUBJECT  SAYS  SOMETHING  ABOUT  YOU  AS  A  TEACHER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11868-B899-47E8-BF12-BB16330E57A6}" type="datetime1">
              <a:rPr lang="en-ZA" smtClean="0"/>
              <a:t>2015-01-14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/>
              <a:t>PRINCESS PRIMARY - PRINCIPAL'S STAFF MEETING BY MR. J SITHI</a:t>
            </a:r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B902-387F-4ACA-A4E8-8247368789E9}" type="slidenum">
              <a:rPr lang="en-ZA" smtClean="0"/>
              <a:t>8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029718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GRADE  PERFORMANCE STATS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9611132"/>
              </p:ext>
            </p:extLst>
          </p:nvPr>
        </p:nvGraphicFramePr>
        <p:xfrm>
          <a:off x="457200" y="1600200"/>
          <a:ext cx="8363268" cy="405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3878"/>
                <a:gridCol w="1393878"/>
                <a:gridCol w="1393878"/>
                <a:gridCol w="1393878"/>
                <a:gridCol w="1393878"/>
                <a:gridCol w="1393878"/>
              </a:tblGrid>
              <a:tr h="348925">
                <a:tc>
                  <a:txBody>
                    <a:bodyPr/>
                    <a:lstStyle/>
                    <a:p>
                      <a:r>
                        <a:rPr lang="en-US" dirty="0" smtClean="0"/>
                        <a:t>GRADE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ROLL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TOTAL PASS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r>
                        <a:rPr lang="en-US" baseline="0" dirty="0" smtClean="0"/>
                        <a:t> RETAINED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%  PASS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POSITION</a:t>
                      </a:r>
                      <a:endParaRPr lang="en-US" dirty="0"/>
                    </a:p>
                  </a:txBody>
                  <a:tcPr/>
                </a:tc>
              </a:tr>
              <a:tr h="465234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200" b="0" i="0" u="none" strike="noStrike" dirty="0">
                          <a:effectLst/>
                          <a:latin typeface="Arial" panose="020B0604020202020204" pitchFamily="34" charset="0"/>
                        </a:rPr>
                        <a:t>156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200" b="0" i="0" u="none" strike="noStrike" dirty="0">
                          <a:effectLst/>
                          <a:latin typeface="Arial" panose="020B0604020202020204" pitchFamily="34" charset="0"/>
                        </a:rPr>
                        <a:t>146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2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10</a:t>
                      </a:r>
                      <a:endParaRPr lang="en-US" sz="3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200" b="0" i="0" u="none" strike="noStrike" dirty="0">
                          <a:effectLst/>
                          <a:latin typeface="Arial" panose="020B0604020202020204" pitchFamily="34" charset="0"/>
                        </a:rPr>
                        <a:t>94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2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4</a:t>
                      </a:r>
                      <a:endParaRPr lang="en-US" sz="3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465234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200" b="0" i="0" u="none" strike="noStrike">
                          <a:effectLst/>
                          <a:latin typeface="Arial" panose="020B0604020202020204" pitchFamily="34" charset="0"/>
                        </a:rPr>
                        <a:t>161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200" b="0" i="0" u="none" strike="noStrike" dirty="0">
                          <a:effectLst/>
                          <a:latin typeface="Arial" panose="020B0604020202020204" pitchFamily="34" charset="0"/>
                        </a:rPr>
                        <a:t>160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2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endParaRPr lang="en-US" sz="3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200" b="0" i="0" u="none" strike="noStrike" dirty="0">
                          <a:effectLst/>
                          <a:latin typeface="Arial" panose="020B0604020202020204" pitchFamily="34" charset="0"/>
                        </a:rPr>
                        <a:t>99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2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2</a:t>
                      </a:r>
                      <a:endParaRPr lang="en-US" sz="3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465234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200" b="0" i="0" u="none" strike="noStrike" dirty="0">
                          <a:effectLst/>
                          <a:latin typeface="Arial" panose="020B0604020202020204" pitchFamily="34" charset="0"/>
                        </a:rPr>
                        <a:t>151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200" b="0" i="0" u="none" strike="noStrike">
                          <a:effectLst/>
                          <a:latin typeface="Arial" panose="020B0604020202020204" pitchFamily="34" charset="0"/>
                        </a:rPr>
                        <a:t>146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2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5</a:t>
                      </a:r>
                      <a:endParaRPr lang="en-US" sz="3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200" b="0" i="0" u="none" strike="noStrike" dirty="0">
                          <a:effectLst/>
                          <a:latin typeface="Arial" panose="020B0604020202020204" pitchFamily="34" charset="0"/>
                        </a:rPr>
                        <a:t>97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2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3</a:t>
                      </a:r>
                      <a:endParaRPr lang="en-US" sz="3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465234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200" b="0" i="0" u="none" strike="noStrike" dirty="0">
                          <a:effectLst/>
                          <a:latin typeface="Arial" panose="020B0604020202020204" pitchFamily="34" charset="0"/>
                        </a:rPr>
                        <a:t>159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200" b="0" i="0" u="none" strike="noStrike" dirty="0">
                          <a:effectLst/>
                          <a:latin typeface="Arial" panose="020B0604020202020204" pitchFamily="34" charset="0"/>
                        </a:rPr>
                        <a:t>154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2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5</a:t>
                      </a:r>
                      <a:endParaRPr lang="en-US" sz="3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200" b="0" i="0" u="none" strike="noStrike" dirty="0">
                          <a:effectLst/>
                          <a:latin typeface="Arial" panose="020B0604020202020204" pitchFamily="34" charset="0"/>
                        </a:rPr>
                        <a:t>97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2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3</a:t>
                      </a:r>
                      <a:endParaRPr lang="en-US" sz="3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465234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200" b="0" i="0" u="none" strike="noStrike">
                          <a:effectLst/>
                          <a:latin typeface="Arial" panose="020B0604020202020204" pitchFamily="34" charset="0"/>
                        </a:rPr>
                        <a:t>151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200" b="0" i="0" u="none" strike="noStrike">
                          <a:effectLst/>
                          <a:latin typeface="Arial" panose="020B0604020202020204" pitchFamily="34" charset="0"/>
                        </a:rPr>
                        <a:t>151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2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0</a:t>
                      </a:r>
                      <a:endParaRPr lang="en-US" sz="3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200" b="0" i="0" u="none" strike="noStrike" dirty="0">
                          <a:effectLst/>
                          <a:latin typeface="Arial" panose="020B0604020202020204" pitchFamily="34" charset="0"/>
                        </a:rPr>
                        <a:t>100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2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endParaRPr lang="en-US" sz="3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465234"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200" b="0" i="0" u="none" strike="noStrike">
                          <a:effectLst/>
                          <a:latin typeface="Arial" panose="020B0604020202020204" pitchFamily="34" charset="0"/>
                        </a:rPr>
                        <a:t>154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200" b="0" i="0" u="none" strike="noStrike">
                          <a:effectLst/>
                          <a:latin typeface="Arial" panose="020B0604020202020204" pitchFamily="34" charset="0"/>
                        </a:rPr>
                        <a:t>145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2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9</a:t>
                      </a:r>
                      <a:endParaRPr lang="en-US" sz="3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200" b="0" i="0" u="none" strike="noStrike" dirty="0">
                          <a:effectLst/>
                          <a:latin typeface="Arial" panose="020B0604020202020204" pitchFamily="34" charset="0"/>
                        </a:rPr>
                        <a:t>94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2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4</a:t>
                      </a:r>
                      <a:endParaRPr lang="en-US" sz="3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465234"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200" b="0" i="0" u="none" strike="noStrike">
                          <a:effectLst/>
                          <a:latin typeface="Arial" panose="020B0604020202020204" pitchFamily="34" charset="0"/>
                        </a:rPr>
                        <a:t>143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200" b="0" i="0" u="none" strike="noStrike">
                          <a:effectLst/>
                          <a:latin typeface="Arial" panose="020B0604020202020204" pitchFamily="34" charset="0"/>
                        </a:rPr>
                        <a:t>142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2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endParaRPr lang="en-US" sz="3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200" b="0" i="0" u="none" strike="noStrike" dirty="0">
                          <a:effectLst/>
                          <a:latin typeface="Arial" panose="020B0604020202020204" pitchFamily="34" charset="0"/>
                        </a:rPr>
                        <a:t>99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2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2</a:t>
                      </a:r>
                      <a:endParaRPr lang="en-US" sz="3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11868-B899-47E8-BF12-BB16330E57A6}" type="datetime1">
              <a:rPr lang="en-ZA" smtClean="0"/>
              <a:t>2015-01-14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/>
              <a:t>PRINCESS PRIMARY - PRINCIPAL'S STAFF MEETING BY MR. J SITHI</a:t>
            </a:r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B902-387F-4ACA-A4E8-8247368789E9}" type="slidenum">
              <a:rPr lang="en-ZA" smtClean="0"/>
              <a:t>9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536047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9493</TotalTime>
  <Words>1704</Words>
  <Application>Microsoft Office PowerPoint</Application>
  <PresentationFormat>On-screen Show (4:3)</PresentationFormat>
  <Paragraphs>738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5" baseType="lpstr">
      <vt:lpstr>Arial</vt:lpstr>
      <vt:lpstr>Calibri</vt:lpstr>
      <vt:lpstr>Office Theme</vt:lpstr>
      <vt:lpstr>WELCOME TO  PPS ONLY  IF  YOU  BELIEVE-------</vt:lpstr>
      <vt:lpstr>WELCOME  TO  ALL  OUR  TEAM  MEMBERS  -  THE  REDS / BLUES!!</vt:lpstr>
      <vt:lpstr>STAFF  MATTERS</vt:lpstr>
      <vt:lpstr> THE JOURNEY OF SUCCESS  CONTINUES</vt:lpstr>
      <vt:lpstr>SCHOOL  ENVIRONMENT</vt:lpstr>
      <vt:lpstr>PROJECTS</vt:lpstr>
      <vt:lpstr>PROTOCOL  </vt:lpstr>
      <vt:lpstr>TERM  FOUR  PERFORMANCE  AND  WAY  FORAWRD</vt:lpstr>
      <vt:lpstr>GRADE  PERFORMANCE STATS</vt:lpstr>
      <vt:lpstr>SUBJECT PERFORMANCE GRADE  4</vt:lpstr>
      <vt:lpstr>SUBJECT PERFORMANCE GRADE  5</vt:lpstr>
      <vt:lpstr>SUBJECT PERFORMANCE GRADE  6</vt:lpstr>
      <vt:lpstr>SUBJECT PERFORMANCE GRADE  7</vt:lpstr>
      <vt:lpstr>GRADE PERFORMANCE INFORMED BY SUBJECTS %</vt:lpstr>
      <vt:lpstr> PHASE  %  PASS</vt:lpstr>
      <vt:lpstr>ANA  2014  -  ENGLISH</vt:lpstr>
      <vt:lpstr>ANA  2014 - MATHS</vt:lpstr>
      <vt:lpstr>WAY  FORWARD</vt:lpstr>
      <vt:lpstr>WAY FORWARD CONTINUES</vt:lpstr>
      <vt:lpstr>FINANCIAL  REPORT</vt:lpstr>
      <vt:lpstr>GOOD  LUCK</vt:lpstr>
      <vt:lpstr>THANK  YOU  AND LET’S  FLY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staff</dc:creator>
  <cp:lastModifiedBy>john sithi</cp:lastModifiedBy>
  <cp:revision>323</cp:revision>
  <cp:lastPrinted>2014-04-14T07:50:24Z</cp:lastPrinted>
  <dcterms:modified xsi:type="dcterms:W3CDTF">2015-01-14T13:54:28Z</dcterms:modified>
</cp:coreProperties>
</file>